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2"/>
    <p:sldId id="257" r:id="rId3"/>
  </p:sldIdLst>
  <p:sldSz cx="12192000" cy="6858000"/>
  <p:notesSz cx="7099300" cy="10234613"/>
  <p:embeddedFontLst>
    <p:embeddedFont>
      <p:font typeface="HK Grotesk Light" panose="00000400000000000000" pitchFamily="50" charset="-18"/>
      <p:regular r:id="rId6"/>
    </p:embeddedFont>
    <p:embeddedFont>
      <p:font typeface="HK Grotesk" panose="00000500000000000000" pitchFamily="50" charset="-18"/>
      <p:regular r:id="rId7"/>
      <p:bold r:id="rId8"/>
      <p:italic r:id="rId9"/>
      <p:boldItalic r:id="rId10"/>
    </p:embeddedFont>
    <p:embeddedFont>
      <p:font typeface="HK Grotesk SemiBold" panose="00000700000000000000" pitchFamily="50" charset="-18"/>
      <p:bold r:id="rId11"/>
    </p:embeddedFon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87682"/>
    <a:srgbClr val="7B8B98"/>
    <a:srgbClr val="B9AB9A"/>
    <a:srgbClr val="BCAC9C"/>
    <a:srgbClr val="7F83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98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828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8" d="100"/>
          <a:sy n="78" d="100"/>
        </p:scale>
        <p:origin x="3984" y="12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handoutMaster" Target="handoutMasters/handoutMaster1.xml"/><Relationship Id="rId15" Type="http://schemas.openxmlformats.org/officeDocument/2006/relationships/font" Target="fonts/font10.fntdata"/><Relationship Id="rId10" Type="http://schemas.openxmlformats.org/officeDocument/2006/relationships/font" Target="fonts/font5.fntdata"/><Relationship Id="rId19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font" Target="fonts/font4.fntdata"/><Relationship Id="rId14" Type="http://schemas.openxmlformats.org/officeDocument/2006/relationships/font" Target="fonts/font9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B59AC2-1C93-48F0-AAE9-9A3C6205B111}" type="datetimeFigureOut">
              <a:rPr lang="pl-PL" smtClean="0"/>
              <a:t>10.12.2020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2199F6-0FAE-4D44-9260-2F1C4816ABA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79159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F7B044-461E-4C6A-9CDD-73CE747A2E1C}" type="datetimeFigureOut">
              <a:rPr lang="pl-PL" smtClean="0"/>
              <a:t>10.12.2020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79425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709613" y="4926013"/>
            <a:ext cx="5680075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A15835-56C9-48BA-BBB1-7FFEEA8CA43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421177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jpe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jpe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jpe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jpg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jpg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jpg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ostokąt 16"/>
          <p:cNvSpPr/>
          <p:nvPr userDrawn="1"/>
        </p:nvSpPr>
        <p:spPr>
          <a:xfrm>
            <a:off x="1" y="4475745"/>
            <a:ext cx="4331363" cy="2382255"/>
          </a:xfrm>
          <a:prstGeom prst="rect">
            <a:avLst/>
          </a:prstGeom>
          <a:solidFill>
            <a:srgbClr val="687682"/>
          </a:solidFill>
          <a:ln>
            <a:solidFill>
              <a:srgbClr val="7F83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8" name="Obraz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475747"/>
            <a:ext cx="4331368" cy="253968"/>
          </a:xfrm>
          <a:prstGeom prst="rect">
            <a:avLst/>
          </a:prstGeom>
        </p:spPr>
      </p:pic>
      <p:pic>
        <p:nvPicPr>
          <p:cNvPr id="19" name="Obraz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013258" y="5539890"/>
            <a:ext cx="2382253" cy="253968"/>
          </a:xfrm>
          <a:prstGeom prst="rect">
            <a:avLst/>
          </a:prstGeom>
        </p:spPr>
      </p:pic>
      <p:pic>
        <p:nvPicPr>
          <p:cNvPr id="20" name="Obraz 1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4981" y="4997437"/>
            <a:ext cx="7793398" cy="600503"/>
          </a:xfrm>
          <a:prstGeom prst="rect">
            <a:avLst/>
          </a:prstGeom>
        </p:spPr>
      </p:pic>
      <p:pic>
        <p:nvPicPr>
          <p:cNvPr id="21" name="Obraz 2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331364" y="4345228"/>
            <a:ext cx="7860633" cy="134466"/>
          </a:xfrm>
          <a:prstGeom prst="rect">
            <a:avLst/>
          </a:prstGeom>
        </p:spPr>
      </p:pic>
      <p:pic>
        <p:nvPicPr>
          <p:cNvPr id="22" name="Obraz 2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595" y="5269079"/>
            <a:ext cx="3553610" cy="917960"/>
          </a:xfrm>
          <a:prstGeom prst="rect">
            <a:avLst/>
          </a:prstGeom>
        </p:spPr>
      </p:pic>
      <p:pic>
        <p:nvPicPr>
          <p:cNvPr id="24" name="Obraz 2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4331362" cy="4475746"/>
          </a:xfrm>
          <a:prstGeom prst="rect">
            <a:avLst/>
          </a:prstGeom>
          <a:ln>
            <a:noFill/>
          </a:ln>
        </p:spPr>
      </p:pic>
      <p:sp>
        <p:nvSpPr>
          <p:cNvPr id="25" name="pole tekstowe 24"/>
          <p:cNvSpPr txBox="1"/>
          <p:nvPr userDrawn="1"/>
        </p:nvSpPr>
        <p:spPr>
          <a:xfrm>
            <a:off x="4585821" y="5728059"/>
            <a:ext cx="74053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Projekt współfinansowany ze środków Unii Europejskiej w ramach Europejskiego Funduszu Społecznego, Program Operacyjny Wiedza Edukacja Rozwój, </a:t>
            </a:r>
          </a:p>
          <a:p>
            <a:pPr algn="ctr"/>
            <a:r>
              <a:rPr lang="pl-PL" sz="900" dirty="0"/>
              <a:t>Priorytet III Szkolnictwo Wyższe dla gospodarki i rozwoju, Działanie 3.5 Kompleksowe programy szkół wyższych w ramach konkursu </a:t>
            </a:r>
          </a:p>
          <a:p>
            <a:pPr algn="ctr"/>
            <a:r>
              <a:rPr lang="pl-PL" sz="900" dirty="0"/>
              <a:t>nr POWR.03.05.00-IP.08-00-PZ3/18 na Zintegrowane Programy uczelni – Ścieżka III, nr umowy POWR.03.05.00-00-Z308/18-00 </a:t>
            </a:r>
          </a:p>
          <a:p>
            <a:pPr algn="ctr"/>
            <a:r>
              <a:rPr lang="pl-PL" sz="900" dirty="0"/>
              <a:t>Tytuł projektu: „</a:t>
            </a:r>
            <a:r>
              <a:rPr lang="pl-PL" sz="900" dirty="0" err="1"/>
              <a:t>Cyberbezpieczeństwo</a:t>
            </a:r>
            <a:r>
              <a:rPr lang="pl-PL" sz="900" dirty="0"/>
              <a:t> dla gospodarki przyszłości”</a:t>
            </a:r>
          </a:p>
        </p:txBody>
      </p:sp>
      <p:sp>
        <p:nvSpPr>
          <p:cNvPr id="26" name="pole tekstowe 25"/>
          <p:cNvSpPr txBox="1"/>
          <p:nvPr userDrawn="1"/>
        </p:nvSpPr>
        <p:spPr>
          <a:xfrm>
            <a:off x="4940968" y="3901086"/>
            <a:ext cx="850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solidFill>
                  <a:srgbClr val="687682"/>
                </a:solidFill>
                <a:latin typeface="HK Grotesk SemiBold" panose="00000700000000000000" pitchFamily="50" charset="-18"/>
              </a:rPr>
              <a:t>Autor: </a:t>
            </a:r>
            <a:endParaRPr lang="pl-PL" dirty="0">
              <a:solidFill>
                <a:srgbClr val="687682"/>
              </a:solidFill>
              <a:latin typeface="HK Grotesk SemiBold" panose="00000700000000000000" pitchFamily="50" charset="-18"/>
            </a:endParaRPr>
          </a:p>
        </p:txBody>
      </p:sp>
      <p:pic>
        <p:nvPicPr>
          <p:cNvPr id="29" name="Obraz 2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160726" y="2170639"/>
            <a:ext cx="4475746" cy="134466"/>
          </a:xfrm>
          <a:prstGeom prst="rect">
            <a:avLst/>
          </a:prstGeom>
        </p:spPr>
      </p:pic>
      <p:sp>
        <p:nvSpPr>
          <p:cNvPr id="30" name="Symbol zastępczy zawartości 2"/>
          <p:cNvSpPr>
            <a:spLocks noGrp="1"/>
          </p:cNvSpPr>
          <p:nvPr>
            <p:ph idx="14" hasCustomPrompt="1"/>
          </p:nvPr>
        </p:nvSpPr>
        <p:spPr>
          <a:xfrm>
            <a:off x="4940968" y="578209"/>
            <a:ext cx="6695023" cy="17693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pl-PL" sz="2800" dirty="0" smtClean="0">
                <a:latin typeface="HK Grotesk Light" panose="00000400000000000000" pitchFamily="50" charset="-18"/>
              </a:rPr>
              <a:t>TYTUŁ PREZENTACJI</a:t>
            </a:r>
            <a:br>
              <a:rPr lang="pl-PL" sz="2800" dirty="0" smtClean="0">
                <a:latin typeface="HK Grotesk Light" panose="00000400000000000000" pitchFamily="50" charset="-18"/>
              </a:rPr>
            </a:br>
            <a:r>
              <a:rPr lang="pl-PL" sz="2800" dirty="0" smtClean="0">
                <a:latin typeface="HK Grotesk Light" panose="00000400000000000000" pitchFamily="50" charset="-18"/>
              </a:rPr>
              <a:t>(</a:t>
            </a:r>
            <a:r>
              <a:rPr lang="pl-PL" sz="2800" dirty="0" err="1" smtClean="0">
                <a:latin typeface="HK Grotesk Light" panose="00000400000000000000" pitchFamily="50" charset="-18"/>
              </a:rPr>
              <a:t>Caps</a:t>
            </a:r>
            <a:r>
              <a:rPr lang="pl-PL" sz="2800" dirty="0" smtClean="0">
                <a:latin typeface="HK Grotesk Light" panose="00000400000000000000" pitchFamily="50" charset="-18"/>
              </a:rPr>
              <a:t> Lock)</a:t>
            </a:r>
            <a:endParaRPr lang="pl-PL" dirty="0"/>
          </a:p>
        </p:txBody>
      </p:sp>
      <p:sp>
        <p:nvSpPr>
          <p:cNvPr id="31" name="Symbol zastępczy zawartości 2"/>
          <p:cNvSpPr>
            <a:spLocks noGrp="1"/>
          </p:cNvSpPr>
          <p:nvPr>
            <p:ph idx="15" hasCustomPrompt="1"/>
          </p:nvPr>
        </p:nvSpPr>
        <p:spPr>
          <a:xfrm>
            <a:off x="4940968" y="2477723"/>
            <a:ext cx="6695023" cy="137759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 marL="457200" indent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2pPr>
            <a:lvl3pPr marL="914400" indent="0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5pPr>
          </a:lstStyle>
          <a:p>
            <a:pPr lvl="1"/>
            <a:r>
              <a:rPr lang="pl-PL" dirty="0" smtClean="0"/>
              <a:t>Kliknij aby dodać opis</a:t>
            </a:r>
            <a:endParaRPr lang="pl-PL" dirty="0" smtClean="0"/>
          </a:p>
        </p:txBody>
      </p:sp>
      <p:pic>
        <p:nvPicPr>
          <p:cNvPr id="32" name="Obraz 3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160726" y="2166689"/>
            <a:ext cx="4475746" cy="134466"/>
          </a:xfrm>
          <a:prstGeom prst="rect">
            <a:avLst/>
          </a:prstGeom>
        </p:spPr>
      </p:pic>
      <p:sp>
        <p:nvSpPr>
          <p:cNvPr id="4" name="Tytuł 3"/>
          <p:cNvSpPr>
            <a:spLocks noGrp="1"/>
          </p:cNvSpPr>
          <p:nvPr>
            <p:ph type="title" hasCustomPrompt="1"/>
          </p:nvPr>
        </p:nvSpPr>
        <p:spPr>
          <a:xfrm>
            <a:off x="5689600" y="3931019"/>
            <a:ext cx="3213100" cy="414209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687682"/>
                </a:solidFill>
                <a:latin typeface="HK Grotesk SemiBold" panose="00000700000000000000" pitchFamily="50" charset="-18"/>
              </a:defRPr>
            </a:lvl1pPr>
          </a:lstStyle>
          <a:p>
            <a:r>
              <a:rPr lang="pl-PL" dirty="0" smtClean="0"/>
              <a:t>Jan Kowalski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993311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oryzontalny - podstaw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/>
          <p:cNvSpPr/>
          <p:nvPr userDrawn="1"/>
        </p:nvSpPr>
        <p:spPr>
          <a:xfrm>
            <a:off x="3152775" y="-2"/>
            <a:ext cx="9039223" cy="885823"/>
          </a:xfrm>
          <a:prstGeom prst="rect">
            <a:avLst/>
          </a:prstGeom>
          <a:solidFill>
            <a:srgbClr val="B9AB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3256124" y="125835"/>
            <a:ext cx="7975212" cy="6361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latin typeface="HK Grotesk Light" panose="00000400000000000000" pitchFamily="50" charset="-18"/>
              </a:defRPr>
            </a:lvl1pPr>
          </a:lstStyle>
          <a:p>
            <a:r>
              <a:rPr lang="pl-PL" dirty="0" smtClean="0"/>
              <a:t>Tytuł </a:t>
            </a:r>
            <a:r>
              <a:rPr lang="pl-PL" dirty="0" smtClean="0"/>
              <a:t>slajdu</a:t>
            </a:r>
            <a:br>
              <a:rPr lang="pl-PL" dirty="0" smtClean="0"/>
            </a:br>
            <a:r>
              <a:rPr lang="pl-PL" dirty="0" smtClean="0"/>
              <a:t>i opis</a:t>
            </a:r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11325885" y="125835"/>
            <a:ext cx="666790" cy="63616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HK Grotesk SemiBold" panose="00000700000000000000" pitchFamily="50" charset="-18"/>
              </a:defRPr>
            </a:lvl1pPr>
          </a:lstStyle>
          <a:p>
            <a:fld id="{DEBB6CC8-5BA7-4977-BCFA-306A1D974909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Prostokąt 6"/>
          <p:cNvSpPr/>
          <p:nvPr userDrawn="1"/>
        </p:nvSpPr>
        <p:spPr>
          <a:xfrm>
            <a:off x="1" y="0"/>
            <a:ext cx="3152774" cy="885823"/>
          </a:xfrm>
          <a:prstGeom prst="rect">
            <a:avLst/>
          </a:prstGeom>
          <a:solidFill>
            <a:srgbClr val="687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82881" y="315927"/>
            <a:ext cx="885821" cy="253966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954" y="191683"/>
            <a:ext cx="2207813" cy="570317"/>
          </a:xfrm>
          <a:prstGeom prst="rect">
            <a:avLst/>
          </a:prstGeom>
        </p:spPr>
      </p:pic>
      <p:pic>
        <p:nvPicPr>
          <p:cNvPr id="13" name="Obraz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696702" y="390525"/>
            <a:ext cx="885821" cy="104776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645025" y="338850"/>
            <a:ext cx="885823" cy="208123"/>
          </a:xfrm>
          <a:prstGeom prst="rect">
            <a:avLst/>
          </a:prstGeom>
        </p:spPr>
      </p:pic>
      <p:pic>
        <p:nvPicPr>
          <p:cNvPr id="14" name="Obraz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692841"/>
            <a:ext cx="12192000" cy="192980"/>
          </a:xfrm>
          <a:prstGeom prst="rect">
            <a:avLst/>
          </a:prstGeom>
        </p:spPr>
      </p:pic>
      <p:pic>
        <p:nvPicPr>
          <p:cNvPr id="15" name="Obraz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4745" y="6364498"/>
            <a:ext cx="6404730" cy="493502"/>
          </a:xfrm>
          <a:prstGeom prst="rect">
            <a:avLst/>
          </a:prstGeom>
        </p:spPr>
      </p:pic>
      <p:pic>
        <p:nvPicPr>
          <p:cNvPr id="16" name="Obraz 1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93957"/>
            <a:ext cx="12192000" cy="113987"/>
          </a:xfrm>
          <a:prstGeom prst="rect">
            <a:avLst/>
          </a:prstGeom>
        </p:spPr>
      </p:pic>
      <p:sp>
        <p:nvSpPr>
          <p:cNvPr id="17" name="Symbol zastępczy zawartości 2"/>
          <p:cNvSpPr>
            <a:spLocks noGrp="1"/>
          </p:cNvSpPr>
          <p:nvPr>
            <p:ph idx="13"/>
          </p:nvPr>
        </p:nvSpPr>
        <p:spPr>
          <a:xfrm>
            <a:off x="388954" y="1294414"/>
            <a:ext cx="11371246" cy="43180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1pPr>
            <a:lvl2pPr marL="457200" indent="0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2pPr>
            <a:lvl3pPr marL="914400" indent="0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3pPr>
            <a:lvl4pPr marL="1371600" indent="0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4pPr>
            <a:lvl5pPr marL="1828800" indent="0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5pPr>
          </a:lstStyle>
          <a:p>
            <a:pPr lvl="0"/>
            <a:r>
              <a:rPr lang="pl-PL" dirty="0" smtClean="0"/>
              <a:t>Edytuj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007509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oryzontalny - dwie kolumn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/>
          <p:cNvSpPr/>
          <p:nvPr userDrawn="1"/>
        </p:nvSpPr>
        <p:spPr>
          <a:xfrm>
            <a:off x="3152774" y="0"/>
            <a:ext cx="9039223" cy="885823"/>
          </a:xfrm>
          <a:prstGeom prst="rect">
            <a:avLst/>
          </a:prstGeom>
          <a:solidFill>
            <a:srgbClr val="B9AB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3256124" y="125835"/>
            <a:ext cx="7975212" cy="6361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latin typeface="HK Grotesk Light" panose="00000400000000000000" pitchFamily="50" charset="-18"/>
              </a:defRPr>
            </a:lvl1pPr>
          </a:lstStyle>
          <a:p>
            <a:r>
              <a:rPr lang="pl-PL" dirty="0" smtClean="0"/>
              <a:t>Tytuł slajdu</a:t>
            </a:r>
            <a:endParaRPr lang="pl-PL" dirty="0"/>
          </a:p>
        </p:txBody>
      </p:sp>
      <p:sp>
        <p:nvSpPr>
          <p:cNvPr id="7" name="Prostokąt 6"/>
          <p:cNvSpPr/>
          <p:nvPr userDrawn="1"/>
        </p:nvSpPr>
        <p:spPr>
          <a:xfrm>
            <a:off x="1" y="0"/>
            <a:ext cx="3152774" cy="885823"/>
          </a:xfrm>
          <a:prstGeom prst="rect">
            <a:avLst/>
          </a:prstGeom>
          <a:solidFill>
            <a:srgbClr val="687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82881" y="315927"/>
            <a:ext cx="885821" cy="253966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954" y="191683"/>
            <a:ext cx="2207813" cy="570317"/>
          </a:xfrm>
          <a:prstGeom prst="rect">
            <a:avLst/>
          </a:prstGeom>
        </p:spPr>
      </p:pic>
      <p:pic>
        <p:nvPicPr>
          <p:cNvPr id="13" name="Obraz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696702" y="390525"/>
            <a:ext cx="885821" cy="104776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645025" y="338850"/>
            <a:ext cx="885823" cy="208123"/>
          </a:xfrm>
          <a:prstGeom prst="rect">
            <a:avLst/>
          </a:prstGeom>
        </p:spPr>
      </p:pic>
      <p:pic>
        <p:nvPicPr>
          <p:cNvPr id="14" name="Obraz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692841"/>
            <a:ext cx="12192000" cy="192980"/>
          </a:xfrm>
          <a:prstGeom prst="rect">
            <a:avLst/>
          </a:prstGeom>
        </p:spPr>
      </p:pic>
      <p:pic>
        <p:nvPicPr>
          <p:cNvPr id="15" name="Obraz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4745" y="6364498"/>
            <a:ext cx="6404730" cy="493502"/>
          </a:xfrm>
          <a:prstGeom prst="rect">
            <a:avLst/>
          </a:prstGeom>
        </p:spPr>
      </p:pic>
      <p:pic>
        <p:nvPicPr>
          <p:cNvPr id="16" name="Obraz 1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93957"/>
            <a:ext cx="12192000" cy="113987"/>
          </a:xfrm>
          <a:prstGeom prst="rect">
            <a:avLst/>
          </a:prstGeom>
        </p:spPr>
      </p:pic>
      <p:pic>
        <p:nvPicPr>
          <p:cNvPr id="19" name="Obraz 1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V="1">
            <a:off x="3314322" y="3509898"/>
            <a:ext cx="5408136" cy="159982"/>
          </a:xfrm>
          <a:prstGeom prst="rect">
            <a:avLst/>
          </a:prstGeom>
        </p:spPr>
      </p:pic>
      <p:sp>
        <p:nvSpPr>
          <p:cNvPr id="17" name="Symbol zastępczy zawartości 2"/>
          <p:cNvSpPr>
            <a:spLocks noGrp="1"/>
          </p:cNvSpPr>
          <p:nvPr>
            <p:ph idx="14"/>
          </p:nvPr>
        </p:nvSpPr>
        <p:spPr>
          <a:xfrm>
            <a:off x="331018" y="1296761"/>
            <a:ext cx="5389546" cy="45852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1pPr>
            <a:lvl2pPr marL="45720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2pPr>
            <a:lvl3pPr marL="9144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3pPr>
            <a:lvl4pPr marL="13716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4pPr>
            <a:lvl5pPr marL="18288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5pPr>
          </a:lstStyle>
          <a:p>
            <a:pPr lvl="0"/>
            <a:r>
              <a:rPr lang="pl-PL" dirty="0" smtClean="0"/>
              <a:t>Edytuj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18" name="Symbol zastępczy zawartości 2"/>
          <p:cNvSpPr>
            <a:spLocks noGrp="1"/>
          </p:cNvSpPr>
          <p:nvPr>
            <p:ph idx="15"/>
          </p:nvPr>
        </p:nvSpPr>
        <p:spPr>
          <a:xfrm>
            <a:off x="6398029" y="1296761"/>
            <a:ext cx="5389546" cy="45852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1pPr>
            <a:lvl2pPr marL="45720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2pPr>
            <a:lvl3pPr marL="9144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3pPr>
            <a:lvl4pPr marL="13716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4pPr>
            <a:lvl5pPr marL="18288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5pPr>
          </a:lstStyle>
          <a:p>
            <a:pPr lvl="0"/>
            <a:r>
              <a:rPr lang="pl-PL" dirty="0" smtClean="0"/>
              <a:t>Edytuj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20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11325885" y="125835"/>
            <a:ext cx="666790" cy="63616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HK Grotesk SemiBold" panose="00000700000000000000" pitchFamily="50" charset="-18"/>
              </a:defRPr>
            </a:lvl1pPr>
          </a:lstStyle>
          <a:p>
            <a:fld id="{DEBB6CC8-5BA7-4977-BCFA-306A1D974909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88284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oryzontalny - konsp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/>
          <p:cNvSpPr/>
          <p:nvPr userDrawn="1"/>
        </p:nvSpPr>
        <p:spPr>
          <a:xfrm>
            <a:off x="3152774" y="0"/>
            <a:ext cx="9039223" cy="885823"/>
          </a:xfrm>
          <a:prstGeom prst="rect">
            <a:avLst/>
          </a:prstGeom>
          <a:solidFill>
            <a:srgbClr val="B9AB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3256124" y="125835"/>
            <a:ext cx="7973132" cy="6361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latin typeface="HK Grotesk Light" panose="00000400000000000000" pitchFamily="50" charset="-18"/>
              </a:defRPr>
            </a:lvl1pPr>
          </a:lstStyle>
          <a:p>
            <a:r>
              <a:rPr lang="pl-PL" dirty="0" smtClean="0"/>
              <a:t>Tytuł slajdu</a:t>
            </a:r>
            <a:endParaRPr lang="pl-PL" dirty="0"/>
          </a:p>
        </p:txBody>
      </p:sp>
      <p:sp>
        <p:nvSpPr>
          <p:cNvPr id="7" name="Prostokąt 6"/>
          <p:cNvSpPr/>
          <p:nvPr userDrawn="1"/>
        </p:nvSpPr>
        <p:spPr>
          <a:xfrm>
            <a:off x="1" y="0"/>
            <a:ext cx="3152774" cy="885823"/>
          </a:xfrm>
          <a:prstGeom prst="rect">
            <a:avLst/>
          </a:prstGeom>
          <a:solidFill>
            <a:srgbClr val="687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82881" y="315927"/>
            <a:ext cx="885821" cy="253966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954" y="191683"/>
            <a:ext cx="2207813" cy="570317"/>
          </a:xfrm>
          <a:prstGeom prst="rect">
            <a:avLst/>
          </a:prstGeom>
        </p:spPr>
      </p:pic>
      <p:pic>
        <p:nvPicPr>
          <p:cNvPr id="13" name="Obraz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696702" y="390525"/>
            <a:ext cx="885821" cy="104776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645025" y="338850"/>
            <a:ext cx="885823" cy="208123"/>
          </a:xfrm>
          <a:prstGeom prst="rect">
            <a:avLst/>
          </a:prstGeom>
        </p:spPr>
      </p:pic>
      <p:pic>
        <p:nvPicPr>
          <p:cNvPr id="14" name="Obraz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692841"/>
            <a:ext cx="12192000" cy="192980"/>
          </a:xfrm>
          <a:prstGeom prst="rect">
            <a:avLst/>
          </a:prstGeom>
        </p:spPr>
      </p:pic>
      <p:pic>
        <p:nvPicPr>
          <p:cNvPr id="15" name="Obraz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4745" y="6364498"/>
            <a:ext cx="6404730" cy="493502"/>
          </a:xfrm>
          <a:prstGeom prst="rect">
            <a:avLst/>
          </a:prstGeom>
        </p:spPr>
      </p:pic>
      <p:pic>
        <p:nvPicPr>
          <p:cNvPr id="16" name="Obraz 1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93957"/>
            <a:ext cx="12192000" cy="113987"/>
          </a:xfrm>
          <a:prstGeom prst="rect">
            <a:avLst/>
          </a:prstGeom>
        </p:spPr>
      </p:pic>
      <p:pic>
        <p:nvPicPr>
          <p:cNvPr id="17" name="Obraz 1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43256" y="3485827"/>
            <a:ext cx="5408136" cy="208123"/>
          </a:xfrm>
          <a:prstGeom prst="rect">
            <a:avLst/>
          </a:prstGeom>
        </p:spPr>
      </p:pic>
      <p:sp>
        <p:nvSpPr>
          <p:cNvPr id="18" name="Symbol zastępczy zawartości 2"/>
          <p:cNvSpPr>
            <a:spLocks noGrp="1"/>
          </p:cNvSpPr>
          <p:nvPr>
            <p:ph idx="13"/>
          </p:nvPr>
        </p:nvSpPr>
        <p:spPr>
          <a:xfrm>
            <a:off x="213544" y="1296768"/>
            <a:ext cx="2675750" cy="47333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1pPr>
            <a:lvl2pPr marL="45720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2pPr>
            <a:lvl3pPr marL="9144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3pPr>
            <a:lvl4pPr marL="13716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4pPr>
            <a:lvl5pPr marL="18288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5pPr>
          </a:lstStyle>
          <a:p>
            <a:pPr lvl="0"/>
            <a:r>
              <a:rPr lang="pl-PL" dirty="0" smtClean="0"/>
              <a:t>Edytuj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20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11325885" y="125835"/>
            <a:ext cx="666790" cy="63616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HK Grotesk SemiBold" panose="00000700000000000000" pitchFamily="50" charset="-18"/>
              </a:defRPr>
            </a:lvl1pPr>
          </a:lstStyle>
          <a:p>
            <a:fld id="{DEBB6CC8-5BA7-4977-BCFA-306A1D974909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484402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ertykalny - podstaw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/>
          <p:cNvSpPr/>
          <p:nvPr userDrawn="1"/>
        </p:nvSpPr>
        <p:spPr>
          <a:xfrm>
            <a:off x="3152774" y="0"/>
            <a:ext cx="9039223" cy="885823"/>
          </a:xfrm>
          <a:prstGeom prst="rect">
            <a:avLst/>
          </a:prstGeom>
          <a:solidFill>
            <a:srgbClr val="B9AB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3256124" y="125835"/>
            <a:ext cx="7975212" cy="6361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latin typeface="HK Grotesk Light" panose="00000400000000000000" pitchFamily="50" charset="-18"/>
              </a:defRPr>
            </a:lvl1pPr>
          </a:lstStyle>
          <a:p>
            <a:r>
              <a:rPr lang="pl-PL" dirty="0" smtClean="0"/>
              <a:t>Tytuł slajdu</a:t>
            </a:r>
            <a:endParaRPr lang="pl-PL" dirty="0"/>
          </a:p>
        </p:txBody>
      </p:sp>
      <p:sp>
        <p:nvSpPr>
          <p:cNvPr id="7" name="Prostokąt 6"/>
          <p:cNvSpPr/>
          <p:nvPr userDrawn="1"/>
        </p:nvSpPr>
        <p:spPr>
          <a:xfrm>
            <a:off x="1" y="0"/>
            <a:ext cx="3152774" cy="885823"/>
          </a:xfrm>
          <a:prstGeom prst="rect">
            <a:avLst/>
          </a:prstGeom>
          <a:solidFill>
            <a:srgbClr val="687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82881" y="315927"/>
            <a:ext cx="885821" cy="253966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954" y="191683"/>
            <a:ext cx="2207813" cy="570317"/>
          </a:xfrm>
          <a:prstGeom prst="rect">
            <a:avLst/>
          </a:prstGeom>
        </p:spPr>
      </p:pic>
      <p:pic>
        <p:nvPicPr>
          <p:cNvPr id="13" name="Obraz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696702" y="390525"/>
            <a:ext cx="885821" cy="104776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645025" y="338850"/>
            <a:ext cx="885823" cy="208123"/>
          </a:xfrm>
          <a:prstGeom prst="rect">
            <a:avLst/>
          </a:prstGeom>
        </p:spPr>
      </p:pic>
      <p:pic>
        <p:nvPicPr>
          <p:cNvPr id="14" name="Obraz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692841"/>
            <a:ext cx="12192000" cy="192980"/>
          </a:xfrm>
          <a:prstGeom prst="rect">
            <a:avLst/>
          </a:prstGeom>
        </p:spPr>
      </p:pic>
      <p:pic>
        <p:nvPicPr>
          <p:cNvPr id="17" name="Obraz 1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819173" y="3814916"/>
            <a:ext cx="5972184" cy="113987"/>
          </a:xfrm>
          <a:prstGeom prst="rect">
            <a:avLst/>
          </a:prstGeom>
        </p:spPr>
      </p:pic>
      <p:pic>
        <p:nvPicPr>
          <p:cNvPr id="18" name="Obraz 1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38773"/>
            <a:ext cx="1109924" cy="3895307"/>
          </a:xfrm>
          <a:prstGeom prst="rect">
            <a:avLst/>
          </a:prstGeom>
        </p:spPr>
      </p:pic>
      <p:sp>
        <p:nvSpPr>
          <p:cNvPr id="19" name="Symbol zastępczy zawartości 2"/>
          <p:cNvSpPr>
            <a:spLocks noGrp="1"/>
          </p:cNvSpPr>
          <p:nvPr>
            <p:ph idx="13"/>
          </p:nvPr>
        </p:nvSpPr>
        <p:spPr>
          <a:xfrm>
            <a:off x="1556954" y="1248841"/>
            <a:ext cx="10139745" cy="51265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1pPr>
            <a:lvl2pPr marL="457200" indent="0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2pPr>
            <a:lvl3pPr marL="914400" indent="0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3pPr>
            <a:lvl4pPr marL="1371600" indent="0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4pPr>
            <a:lvl5pPr marL="1828800" indent="0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5pPr>
          </a:lstStyle>
          <a:p>
            <a:pPr lvl="0"/>
            <a:r>
              <a:rPr lang="pl-PL" dirty="0" smtClean="0"/>
              <a:t>Edytuj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15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11325885" y="125835"/>
            <a:ext cx="666790" cy="63616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HK Grotesk SemiBold" panose="00000700000000000000" pitchFamily="50" charset="-18"/>
              </a:defRPr>
            </a:lvl1pPr>
          </a:lstStyle>
          <a:p>
            <a:fld id="{DEBB6CC8-5BA7-4977-BCFA-306A1D974909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672030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ertykalny - dwie kolumn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/>
          <p:cNvSpPr/>
          <p:nvPr userDrawn="1"/>
        </p:nvSpPr>
        <p:spPr>
          <a:xfrm>
            <a:off x="3152774" y="0"/>
            <a:ext cx="9039223" cy="885823"/>
          </a:xfrm>
          <a:prstGeom prst="rect">
            <a:avLst/>
          </a:prstGeom>
          <a:solidFill>
            <a:srgbClr val="B9AB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3256124" y="125835"/>
            <a:ext cx="7975212" cy="6361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latin typeface="HK Grotesk Light" panose="00000400000000000000" pitchFamily="50" charset="-18"/>
              </a:defRPr>
            </a:lvl1pPr>
          </a:lstStyle>
          <a:p>
            <a:r>
              <a:rPr lang="pl-PL" dirty="0" smtClean="0"/>
              <a:t>Tytuł slajdu</a:t>
            </a:r>
            <a:endParaRPr lang="pl-PL" dirty="0"/>
          </a:p>
        </p:txBody>
      </p:sp>
      <p:sp>
        <p:nvSpPr>
          <p:cNvPr id="7" name="Prostokąt 6"/>
          <p:cNvSpPr/>
          <p:nvPr userDrawn="1"/>
        </p:nvSpPr>
        <p:spPr>
          <a:xfrm>
            <a:off x="1" y="0"/>
            <a:ext cx="3152774" cy="885823"/>
          </a:xfrm>
          <a:prstGeom prst="rect">
            <a:avLst/>
          </a:prstGeom>
          <a:solidFill>
            <a:srgbClr val="687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82881" y="315927"/>
            <a:ext cx="885821" cy="253966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954" y="191683"/>
            <a:ext cx="2207813" cy="570317"/>
          </a:xfrm>
          <a:prstGeom prst="rect">
            <a:avLst/>
          </a:prstGeom>
        </p:spPr>
      </p:pic>
      <p:pic>
        <p:nvPicPr>
          <p:cNvPr id="13" name="Obraz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696702" y="390525"/>
            <a:ext cx="885821" cy="104776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645025" y="338850"/>
            <a:ext cx="885823" cy="208123"/>
          </a:xfrm>
          <a:prstGeom prst="rect">
            <a:avLst/>
          </a:prstGeom>
        </p:spPr>
      </p:pic>
      <p:pic>
        <p:nvPicPr>
          <p:cNvPr id="14" name="Obraz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692841"/>
            <a:ext cx="12192000" cy="192980"/>
          </a:xfrm>
          <a:prstGeom prst="rect">
            <a:avLst/>
          </a:prstGeom>
        </p:spPr>
      </p:pic>
      <p:pic>
        <p:nvPicPr>
          <p:cNvPr id="23" name="Obraz 2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814761" y="3810502"/>
            <a:ext cx="5972184" cy="122809"/>
          </a:xfrm>
          <a:prstGeom prst="rect">
            <a:avLst/>
          </a:prstGeom>
        </p:spPr>
      </p:pic>
      <p:pic>
        <p:nvPicPr>
          <p:cNvPr id="25" name="Obraz 2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V="1">
            <a:off x="3586906" y="3783572"/>
            <a:ext cx="5972185" cy="176668"/>
          </a:xfrm>
          <a:prstGeom prst="rect">
            <a:avLst/>
          </a:prstGeom>
        </p:spPr>
      </p:pic>
      <p:pic>
        <p:nvPicPr>
          <p:cNvPr id="28" name="Obraz 2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38773"/>
            <a:ext cx="1109924" cy="3895307"/>
          </a:xfrm>
          <a:prstGeom prst="rect">
            <a:avLst/>
          </a:prstGeom>
        </p:spPr>
      </p:pic>
      <p:sp>
        <p:nvSpPr>
          <p:cNvPr id="16" name="Symbol zastępczy zawartości 2"/>
          <p:cNvSpPr>
            <a:spLocks noGrp="1"/>
          </p:cNvSpPr>
          <p:nvPr>
            <p:ph idx="13"/>
          </p:nvPr>
        </p:nvSpPr>
        <p:spPr>
          <a:xfrm>
            <a:off x="1420553" y="1296761"/>
            <a:ext cx="4909408" cy="53072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1pPr>
            <a:lvl2pPr marL="45720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2pPr>
            <a:lvl3pPr marL="9144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3pPr>
            <a:lvl4pPr marL="13716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4pPr>
            <a:lvl5pPr marL="18288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5pPr>
          </a:lstStyle>
          <a:p>
            <a:pPr lvl="0"/>
            <a:r>
              <a:rPr lang="pl-PL" dirty="0" smtClean="0"/>
              <a:t>Edytuj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17" name="Symbol zastępczy zawartości 2"/>
          <p:cNvSpPr>
            <a:spLocks noGrp="1"/>
          </p:cNvSpPr>
          <p:nvPr>
            <p:ph idx="14"/>
          </p:nvPr>
        </p:nvSpPr>
        <p:spPr>
          <a:xfrm>
            <a:off x="7003853" y="1296761"/>
            <a:ext cx="4909408" cy="53072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1pPr>
            <a:lvl2pPr marL="45720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2pPr>
            <a:lvl3pPr marL="9144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3pPr>
            <a:lvl4pPr marL="13716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4pPr>
            <a:lvl5pPr marL="18288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5pPr>
          </a:lstStyle>
          <a:p>
            <a:pPr lvl="0"/>
            <a:r>
              <a:rPr lang="pl-PL" dirty="0" smtClean="0"/>
              <a:t>Edytuj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18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11325885" y="125835"/>
            <a:ext cx="666790" cy="63616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HK Grotesk SemiBold" panose="00000700000000000000" pitchFamily="50" charset="-18"/>
              </a:defRPr>
            </a:lvl1pPr>
          </a:lstStyle>
          <a:p>
            <a:fld id="{DEBB6CC8-5BA7-4977-BCFA-306A1D974909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505329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ertykalny - konsp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/>
          <p:cNvSpPr/>
          <p:nvPr userDrawn="1"/>
        </p:nvSpPr>
        <p:spPr>
          <a:xfrm>
            <a:off x="4256010" y="0"/>
            <a:ext cx="7935987" cy="885823"/>
          </a:xfrm>
          <a:prstGeom prst="rect">
            <a:avLst/>
          </a:prstGeom>
          <a:solidFill>
            <a:srgbClr val="B9AB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4464132" y="125835"/>
            <a:ext cx="6767204" cy="6361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latin typeface="HK Grotesk Light" panose="00000400000000000000" pitchFamily="50" charset="-18"/>
              </a:defRPr>
            </a:lvl1pPr>
          </a:lstStyle>
          <a:p>
            <a:r>
              <a:rPr lang="pl-PL" dirty="0" smtClean="0"/>
              <a:t>Tytuł slajdu</a:t>
            </a:r>
            <a:endParaRPr lang="pl-PL" dirty="0"/>
          </a:p>
        </p:txBody>
      </p:sp>
      <p:sp>
        <p:nvSpPr>
          <p:cNvPr id="7" name="Prostokąt 6"/>
          <p:cNvSpPr/>
          <p:nvPr userDrawn="1"/>
        </p:nvSpPr>
        <p:spPr>
          <a:xfrm>
            <a:off x="1" y="0"/>
            <a:ext cx="4256006" cy="885823"/>
          </a:xfrm>
          <a:prstGeom prst="rect">
            <a:avLst/>
          </a:prstGeom>
          <a:solidFill>
            <a:srgbClr val="687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686115" y="315928"/>
            <a:ext cx="885821" cy="253966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954" y="191683"/>
            <a:ext cx="2207813" cy="570317"/>
          </a:xfrm>
          <a:prstGeom prst="rect">
            <a:avLst/>
          </a:prstGeom>
        </p:spPr>
      </p:pic>
      <p:pic>
        <p:nvPicPr>
          <p:cNvPr id="13" name="Obraz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696702" y="390525"/>
            <a:ext cx="885821" cy="104776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645025" y="338850"/>
            <a:ext cx="885823" cy="208123"/>
          </a:xfrm>
          <a:prstGeom prst="rect">
            <a:avLst/>
          </a:prstGeom>
        </p:spPr>
      </p:pic>
      <p:pic>
        <p:nvPicPr>
          <p:cNvPr id="14" name="Obraz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692841"/>
            <a:ext cx="12192000" cy="192980"/>
          </a:xfrm>
          <a:prstGeom prst="rect">
            <a:avLst/>
          </a:prstGeom>
        </p:spPr>
      </p:pic>
      <p:pic>
        <p:nvPicPr>
          <p:cNvPr id="25" name="Obraz 2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373978" y="3767846"/>
            <a:ext cx="5972187" cy="208123"/>
          </a:xfrm>
          <a:prstGeom prst="rect">
            <a:avLst/>
          </a:prstGeom>
        </p:spPr>
      </p:pic>
      <p:sp>
        <p:nvSpPr>
          <p:cNvPr id="26" name="Symbol zastępczy zawartości 2"/>
          <p:cNvSpPr>
            <a:spLocks noGrp="1"/>
          </p:cNvSpPr>
          <p:nvPr>
            <p:ph idx="13"/>
          </p:nvPr>
        </p:nvSpPr>
        <p:spPr>
          <a:xfrm>
            <a:off x="1326292" y="1296761"/>
            <a:ext cx="2675750" cy="5335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1pPr>
            <a:lvl2pPr marL="45720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2pPr>
            <a:lvl3pPr marL="9144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3pPr>
            <a:lvl4pPr marL="13716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4pPr>
            <a:lvl5pPr marL="18288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5pPr>
          </a:lstStyle>
          <a:p>
            <a:pPr lvl="0"/>
            <a:r>
              <a:rPr lang="pl-PL" dirty="0" smtClean="0"/>
              <a:t>Edytuj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pic>
        <p:nvPicPr>
          <p:cNvPr id="27" name="Obraz 2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819173" y="3814916"/>
            <a:ext cx="5972184" cy="113987"/>
          </a:xfrm>
          <a:prstGeom prst="rect">
            <a:avLst/>
          </a:prstGeom>
        </p:spPr>
      </p:pic>
      <p:pic>
        <p:nvPicPr>
          <p:cNvPr id="28" name="Obraz 2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38773"/>
            <a:ext cx="1109924" cy="3895307"/>
          </a:xfrm>
          <a:prstGeom prst="rect">
            <a:avLst/>
          </a:prstGeom>
        </p:spPr>
      </p:pic>
      <p:sp>
        <p:nvSpPr>
          <p:cNvPr id="38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11325885" y="125835"/>
            <a:ext cx="666790" cy="63616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HK Grotesk SemiBold" panose="00000700000000000000" pitchFamily="50" charset="-18"/>
              </a:defRPr>
            </a:lvl1pPr>
          </a:lstStyle>
          <a:p>
            <a:fld id="{DEBB6CC8-5BA7-4977-BCFA-306A1D974909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474409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końc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rostokąt 15"/>
          <p:cNvSpPr/>
          <p:nvPr userDrawn="1"/>
        </p:nvSpPr>
        <p:spPr>
          <a:xfrm>
            <a:off x="0" y="2416441"/>
            <a:ext cx="12192000" cy="2438247"/>
          </a:xfrm>
          <a:prstGeom prst="rect">
            <a:avLst/>
          </a:prstGeom>
          <a:solidFill>
            <a:srgbClr val="687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8" name="Obraz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51" y="4968675"/>
            <a:ext cx="11544299" cy="889520"/>
          </a:xfrm>
          <a:prstGeom prst="rect">
            <a:avLst/>
          </a:prstGeom>
        </p:spPr>
      </p:pic>
      <p:pic>
        <p:nvPicPr>
          <p:cNvPr id="19" name="Obraz 1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54688"/>
            <a:ext cx="12192000" cy="113987"/>
          </a:xfrm>
          <a:prstGeom prst="rect">
            <a:avLst/>
          </a:prstGeom>
        </p:spPr>
      </p:pic>
      <p:pic>
        <p:nvPicPr>
          <p:cNvPr id="22" name="Obraz 2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6559" y="442911"/>
            <a:ext cx="2858882" cy="1446849"/>
          </a:xfrm>
          <a:prstGeom prst="rect">
            <a:avLst/>
          </a:prstGeom>
        </p:spPr>
      </p:pic>
      <p:pic>
        <p:nvPicPr>
          <p:cNvPr id="26" name="Obraz 2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15859"/>
            <a:ext cx="12192000" cy="253966"/>
          </a:xfrm>
          <a:prstGeom prst="rect">
            <a:avLst/>
          </a:prstGeom>
        </p:spPr>
      </p:pic>
      <p:sp>
        <p:nvSpPr>
          <p:cNvPr id="27" name="pole tekstowe 26"/>
          <p:cNvSpPr txBox="1"/>
          <p:nvPr userDrawn="1"/>
        </p:nvSpPr>
        <p:spPr>
          <a:xfrm>
            <a:off x="603623" y="5915039"/>
            <a:ext cx="10744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dirty="0"/>
              <a:t>Projekt współfinansowany ze środków Unii Europejskiej w ramach Europejskiego Funduszu Społecznego, Program Operacyjny Wiedza Edukacja Rozwój, </a:t>
            </a:r>
          </a:p>
          <a:p>
            <a:pPr algn="ctr"/>
            <a:r>
              <a:rPr lang="pl-PL" sz="1200" dirty="0"/>
              <a:t>Priorytet III Szkolnictwo Wyższe dla gospodarki i rozwoju, Działanie 3.5 Kompleksowe programy szkół wyższych w ramach konkursu </a:t>
            </a:r>
          </a:p>
          <a:p>
            <a:pPr algn="ctr"/>
            <a:r>
              <a:rPr lang="pl-PL" sz="1200" dirty="0"/>
              <a:t>nr POWR.03.05.00-IP.08-00-PZ3/18 na Zintegrowane Programy uczelni – Ścieżka III, nr umowy POWR.03.05.00-00-Z308/18-00 </a:t>
            </a:r>
          </a:p>
          <a:p>
            <a:pPr algn="ctr"/>
            <a:r>
              <a:rPr lang="pl-PL" sz="1200" dirty="0"/>
              <a:t>Tytuł projektu: „</a:t>
            </a:r>
            <a:r>
              <a:rPr lang="pl-PL" sz="1200" dirty="0" err="1"/>
              <a:t>Cyberbezpieczeństwo</a:t>
            </a:r>
            <a:r>
              <a:rPr lang="pl-PL" sz="1200" dirty="0"/>
              <a:t> dla gospodarki przyszłości”</a:t>
            </a:r>
          </a:p>
        </p:txBody>
      </p:sp>
      <p:sp>
        <p:nvSpPr>
          <p:cNvPr id="34" name="Tytuł 3"/>
          <p:cNvSpPr>
            <a:spLocks noGrp="1"/>
          </p:cNvSpPr>
          <p:nvPr>
            <p:ph type="title" hasCustomPrompt="1"/>
          </p:nvPr>
        </p:nvSpPr>
        <p:spPr>
          <a:xfrm>
            <a:off x="5975722" y="3340729"/>
            <a:ext cx="3714377" cy="1289328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sz="1800" b="0">
                <a:solidFill>
                  <a:schemeClr val="bg1">
                    <a:lumMod val="95000"/>
                  </a:schemeClr>
                </a:solidFill>
                <a:latin typeface="HK Grotesk Light" panose="00000400000000000000" pitchFamily="50" charset="-18"/>
              </a:defRPr>
            </a:lvl1pPr>
          </a:lstStyle>
          <a:p>
            <a:r>
              <a:rPr lang="pl-PL" dirty="0" smtClean="0"/>
              <a:t>Jan Kowalski</a:t>
            </a:r>
            <a:br>
              <a:rPr lang="pl-PL" dirty="0" smtClean="0"/>
            </a:br>
            <a:r>
              <a:rPr lang="pl-PL" dirty="0" smtClean="0"/>
              <a:t>j.kowalski(at)pwr.edu.pl</a:t>
            </a:r>
            <a:br>
              <a:rPr lang="pl-PL" dirty="0" smtClean="0"/>
            </a:br>
            <a:r>
              <a:rPr lang="pl-PL" dirty="0" smtClean="0"/>
              <a:t>71 </a:t>
            </a:r>
            <a:endParaRPr lang="pl-PL" dirty="0"/>
          </a:p>
        </p:txBody>
      </p:sp>
      <p:sp>
        <p:nvSpPr>
          <p:cNvPr id="35" name="Tytuł 3"/>
          <p:cNvSpPr txBox="1">
            <a:spLocks/>
          </p:cNvSpPr>
          <p:nvPr userDrawn="1"/>
        </p:nvSpPr>
        <p:spPr>
          <a:xfrm>
            <a:off x="2261345" y="3340729"/>
            <a:ext cx="3714377" cy="128932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0" kern="120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50000"/>
              </a:lnSpc>
            </a:pPr>
            <a:r>
              <a:rPr lang="pl-PL" dirty="0" smtClean="0">
                <a:latin typeface="HK Grotesk Light" panose="00000400000000000000" pitchFamily="50" charset="-18"/>
              </a:rPr>
              <a:t>AUTOR:</a:t>
            </a:r>
          </a:p>
          <a:p>
            <a:pPr algn="r">
              <a:lnSpc>
                <a:spcPct val="150000"/>
              </a:lnSpc>
            </a:pPr>
            <a:r>
              <a:rPr lang="pl-PL" dirty="0" smtClean="0">
                <a:latin typeface="HK Grotesk Light" panose="00000400000000000000" pitchFamily="50" charset="-18"/>
              </a:rPr>
              <a:t>E-MAIL:</a:t>
            </a:r>
          </a:p>
          <a:p>
            <a:pPr algn="r">
              <a:lnSpc>
                <a:spcPct val="150000"/>
              </a:lnSpc>
            </a:pPr>
            <a:r>
              <a:rPr lang="pl-PL" dirty="0" smtClean="0">
                <a:latin typeface="HK Grotesk Light" panose="00000400000000000000" pitchFamily="50" charset="-18"/>
              </a:rPr>
              <a:t>TEL.:</a:t>
            </a:r>
            <a:endParaRPr lang="pl-PL" dirty="0">
              <a:latin typeface="HK Grotesk Light" panose="00000400000000000000" pitchFamily="50" charset="-18"/>
            </a:endParaRPr>
          </a:p>
        </p:txBody>
      </p:sp>
      <p:sp>
        <p:nvSpPr>
          <p:cNvPr id="36" name="Tytuł 3"/>
          <p:cNvSpPr txBox="1">
            <a:spLocks/>
          </p:cNvSpPr>
          <p:nvPr userDrawn="1"/>
        </p:nvSpPr>
        <p:spPr>
          <a:xfrm>
            <a:off x="3098612" y="2541329"/>
            <a:ext cx="5994776" cy="57325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50000"/>
              </a:lnSpc>
              <a:spcBef>
                <a:spcPct val="0"/>
              </a:spcBef>
              <a:buNone/>
              <a:defRPr sz="1800" b="0" kern="120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2400" dirty="0" smtClean="0">
                <a:latin typeface="HK Grotesk Light" panose="00000400000000000000" pitchFamily="50" charset="-18"/>
              </a:rPr>
              <a:t>Dziękuję za uwagę.</a:t>
            </a:r>
            <a:endParaRPr lang="pl-PL" sz="2400" dirty="0">
              <a:latin typeface="HK Grotesk Light" panose="000004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22084509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481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50" r:id="rId2"/>
    <p:sldLayoutId id="2147483661" r:id="rId3"/>
    <p:sldLayoutId id="2147483667" r:id="rId4"/>
    <p:sldLayoutId id="2147483660" r:id="rId5"/>
    <p:sldLayoutId id="2147483662" r:id="rId6"/>
    <p:sldLayoutId id="2147483666" r:id="rId7"/>
    <p:sldLayoutId id="2147483663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52673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B6CC8-5BA7-4977-BCFA-306A1D974909}" type="slidenum">
              <a:rPr lang="pl-PL" smtClean="0"/>
              <a:pPr/>
              <a:t>2</a:t>
            </a:fld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31275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Cyberbezpieczeństwo  2.0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ytuł">
      <a:majorFont>
        <a:latin typeface="HK Grotesk"/>
        <a:ea typeface=""/>
        <a:cs typeface=""/>
      </a:majorFont>
      <a:minorFont>
        <a:latin typeface="Calibri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1852</TotalTime>
  <Words>1</Words>
  <Application>Microsoft Office PowerPoint</Application>
  <PresentationFormat>Panoramiczny</PresentationFormat>
  <Paragraphs>1</Paragraphs>
  <Slides>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</vt:i4>
      </vt:variant>
    </vt:vector>
  </HeadingPairs>
  <TitlesOfParts>
    <vt:vector size="8" baseType="lpstr">
      <vt:lpstr>HK Grotesk Light</vt:lpstr>
      <vt:lpstr>Arial</vt:lpstr>
      <vt:lpstr>HK Grotesk</vt:lpstr>
      <vt:lpstr>HK Grotesk SemiBold</vt:lpstr>
      <vt:lpstr>Calibri</vt:lpstr>
      <vt:lpstr>Motyw Cyberbezpieczeństwo  2.0</vt:lpstr>
      <vt:lpstr>Prezentacja programu PowerPoint</vt:lpstr>
      <vt:lpstr>Prezentacja programu PowerPoint</vt:lpstr>
    </vt:vector>
  </TitlesOfParts>
  <Company>Politechnika Wrocławska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Piotr Wołowski</dc:creator>
  <cp:lastModifiedBy>piotr wolowski</cp:lastModifiedBy>
  <cp:revision>59</cp:revision>
  <dcterms:created xsi:type="dcterms:W3CDTF">2020-03-06T08:07:37Z</dcterms:created>
  <dcterms:modified xsi:type="dcterms:W3CDTF">2020-12-10T07:38:59Z</dcterms:modified>
</cp:coreProperties>
</file>